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</p:sldMasterIdLst>
  <p:notesMasterIdLst>
    <p:notesMasterId r:id="rId6"/>
  </p:notesMasterIdLst>
  <p:handoutMasterIdLst>
    <p:handoutMasterId r:id="rId7"/>
  </p:handoutMasterIdLst>
  <p:sldIdLst>
    <p:sldId id="262" r:id="rId5"/>
  </p:sldIdLst>
  <p:sldSz cx="10058400" cy="77724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45" autoAdjust="0"/>
    <p:restoredTop sz="93741" autoAdjust="0"/>
  </p:normalViewPr>
  <p:slideViewPr>
    <p:cSldViewPr snapToGrid="0">
      <p:cViewPr varScale="1">
        <p:scale>
          <a:sx n="108" d="100"/>
          <a:sy n="108" d="100"/>
        </p:scale>
        <p:origin x="1832" y="200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1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45E4B10-70B4-49D6-AE8F-8ACC898878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7361C7-7D12-4DD7-97A4-5A394D8EE5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8B5A3C-23D7-4BF3-9F15-D3C4532BF318}" type="datetime1">
              <a:rPr lang="en-GB" smtClean="0"/>
              <a:t>19/09/2021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45B30D-B688-44A3-B238-49F11A9C30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83710E-E4E4-4DE3-8136-803AC7B77B5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13CB2B-D229-4E15-8596-BA40AA8C8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625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FD9B5A7-8E7C-4C18-A5FD-B2E06F5BFBC1}" type="datetime1">
              <a:rPr lang="en-GB" noProof="1" smtClean="0"/>
              <a:t>19/09/2021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A56C781-595C-4735-B257-C2F670AAB488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14075460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A56C781-595C-4735-B257-C2F670AAB488}" type="slidenum">
              <a:rPr lang="en-GB" noProof="1" smtClean="0"/>
              <a:t>1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1772254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emf"/><Relationship Id="rId2" Type="http://schemas.openxmlformats.org/officeDocument/2006/relationships/image" Target="../media/image5.png"/><Relationship Id="rId16" Type="http://schemas.openxmlformats.org/officeDocument/2006/relationships/image" Target="../media/image19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Relationship Id="rId14" Type="http://schemas.openxmlformats.org/officeDocument/2006/relationships/image" Target="../media/image17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CD726594-28C5-49BB-9650-C73FEF4126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6476" y="602701"/>
            <a:ext cx="7701138" cy="64008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B5EFF00-F523-47FB-8C8D-C3E3D048EC4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2445" y="1490472"/>
            <a:ext cx="5029200" cy="457200"/>
          </a:xfrm>
        </p:spPr>
        <p:txBody>
          <a:bodyPr rtlCol="0"/>
          <a:lstStyle>
            <a:lvl1pPr algn="ctr">
              <a:defRPr sz="2000"/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48388A6B-2E80-4B02-967B-5F07FF5FDA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86000" y="3218688"/>
            <a:ext cx="5486400" cy="457200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E09718B-46DA-4611-8060-44868BFC158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286000" y="3840480"/>
            <a:ext cx="5486400" cy="457200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34E8D9F-9026-46FD-B26A-590CF532AF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86000" y="4471416"/>
            <a:ext cx="5486400" cy="457200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41009B24-6BCC-481A-B6A9-57963FAAF4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286000" y="5074920"/>
            <a:ext cx="5486400" cy="457200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475874D6-993B-4386-9814-8A9B2CE7A52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286000" y="5715000"/>
            <a:ext cx="5486400" cy="457200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D9018A6-EC8E-46FC-A247-2D203FAFBBC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22003" y="2760435"/>
            <a:ext cx="4721902" cy="196745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EB82EAE9-C244-4B7C-83DA-D789452550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42443" y="1983195"/>
            <a:ext cx="5029201" cy="741717"/>
          </a:xfrm>
        </p:spPr>
        <p:txBody>
          <a:bodyPr rtlCol="0">
            <a:normAutofit/>
          </a:bodyPr>
          <a:lstStyle>
            <a:lvl1pPr algn="ctr">
              <a:defRPr sz="4800"/>
            </a:lvl1pPr>
          </a:lstStyle>
          <a:p>
            <a:pPr rtl="0"/>
            <a:r>
              <a:rPr lang="en-GB" noProof="1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42283346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44">
          <p15:clr>
            <a:srgbClr val="FBAE40"/>
          </p15:clr>
        </p15:guide>
        <p15:guide id="2" orient="horz" pos="144">
          <p15:clr>
            <a:srgbClr val="FBAE40"/>
          </p15:clr>
        </p15:guide>
        <p15:guide id="3" pos="6192">
          <p15:clr>
            <a:srgbClr val="FBAE40"/>
          </p15:clr>
        </p15:guide>
        <p15:guide id="4" orient="horz" pos="475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phic 23">
            <a:extLst>
              <a:ext uri="{FF2B5EF4-FFF2-40B4-BE49-F238E27FC236}">
                <a16:creationId xmlns:a16="http://schemas.microsoft.com/office/drawing/2014/main" id="{B194FA4C-2DE0-994F-9FE9-56269D16BF6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345370">
            <a:off x="7414025" y="787985"/>
            <a:ext cx="2508972" cy="267623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6C84385-BF2D-1A48-8ABF-182D8CFE8FF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49040" y="5367525"/>
            <a:ext cx="2504662" cy="2237772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FC6B08E2-B34E-D842-A62E-52C605DD453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1042650">
            <a:off x="658407" y="4434867"/>
            <a:ext cx="2235274" cy="2662891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36AA9A5D-001C-DB44-A987-D00CEBAFDF8A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0891533">
            <a:off x="7016427" y="4307121"/>
            <a:ext cx="2438140" cy="240355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F717B7B-8014-49A8-8DEE-0B76DC52BBB4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506112" y="369605"/>
            <a:ext cx="4873868" cy="48738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DD0522-1B9F-4B49-9036-9D80455C400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280116" y="1179825"/>
            <a:ext cx="3324970" cy="333706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AEFF3B96-43B8-4405-AB94-25EEBADE306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336419">
            <a:off x="366708" y="786539"/>
            <a:ext cx="1923169" cy="2604651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30283C0C-5422-43FF-BE18-A1A604B036B7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496944">
            <a:off x="642492" y="1956383"/>
            <a:ext cx="1371600" cy="3386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7A44C2EB-B795-4B2E-90BF-763FDB6874F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1134069">
            <a:off x="1048976" y="5775753"/>
            <a:ext cx="1371600" cy="33867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BA76D571-91E0-48A9-8FCE-72376A6BD35C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1387953">
            <a:off x="7928710" y="1892435"/>
            <a:ext cx="1371600" cy="338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7CA9E3-AC82-42CE-84E2-9DD7091FD0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2736" y="2320160"/>
            <a:ext cx="2743200" cy="1472184"/>
          </a:xfrm>
        </p:spPr>
        <p:txBody>
          <a:bodyPr rtlCol="0">
            <a:normAutofit/>
          </a:bodyPr>
          <a:lstStyle>
            <a:lvl1pPr algn="ctr">
              <a:lnSpc>
                <a:spcPts val="5400"/>
              </a:lnSpc>
              <a:defRPr sz="44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Add title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E13F347-2D12-4D3C-B05A-1CAD54B29F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 rot="462530">
            <a:off x="493776" y="1517904"/>
            <a:ext cx="1746504" cy="402336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34" name="Text Placeholder 32">
            <a:extLst>
              <a:ext uri="{FF2B5EF4-FFF2-40B4-BE49-F238E27FC236}">
                <a16:creationId xmlns:a16="http://schemas.microsoft.com/office/drawing/2014/main" id="{38EF6AA3-FB4B-4FD2-A9F5-45B69D73F7E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 rot="21076257">
            <a:off x="786384" y="5330952"/>
            <a:ext cx="1746504" cy="402336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35" name="Text Placeholder 32">
            <a:extLst>
              <a:ext uri="{FF2B5EF4-FFF2-40B4-BE49-F238E27FC236}">
                <a16:creationId xmlns:a16="http://schemas.microsoft.com/office/drawing/2014/main" id="{0E42CCB3-AA1A-4EDC-9889-6138E5A43BD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90975" y="5769864"/>
            <a:ext cx="2057400" cy="402336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36" name="Text Placeholder 32">
            <a:extLst>
              <a:ext uri="{FF2B5EF4-FFF2-40B4-BE49-F238E27FC236}">
                <a16:creationId xmlns:a16="http://schemas.microsoft.com/office/drawing/2014/main" id="{65CD2D70-E5CE-4005-898D-ADEBF2BDB9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20865409">
            <a:off x="7319200" y="4932921"/>
            <a:ext cx="1408176" cy="402336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38" name="Text Placeholder 32">
            <a:extLst>
              <a:ext uri="{FF2B5EF4-FFF2-40B4-BE49-F238E27FC236}">
                <a16:creationId xmlns:a16="http://schemas.microsoft.com/office/drawing/2014/main" id="{66CAC128-DAA4-4DEB-B22C-6FD6222E60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21424352">
            <a:off x="7735824" y="1467368"/>
            <a:ext cx="1746504" cy="402336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217FCA8-AD80-4367-8B93-77947ECD42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435466">
            <a:off x="311201" y="2153171"/>
            <a:ext cx="1828800" cy="832104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5"/>
                </a:solidFill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A26EB10B-C1B7-4602-8644-638ABFBF908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14892">
            <a:off x="950976" y="5916168"/>
            <a:ext cx="1691640" cy="832104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6"/>
                </a:solidFill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462471B7-CE57-4BBA-9FD0-5E5FAF6AA7C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41648" y="6345936"/>
            <a:ext cx="1901952" cy="832104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2"/>
                </a:solidFill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2D23A9D7-FC3D-44F2-A43B-EB186586CA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 rot="20934260">
            <a:off x="7319200" y="5481561"/>
            <a:ext cx="1828800" cy="832104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accent4"/>
                </a:solidFill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93C58976-3720-42C0-A62D-E3CD4143E1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 rot="21378385">
            <a:off x="7717536" y="2055952"/>
            <a:ext cx="1901952" cy="832104"/>
          </a:xfrm>
        </p:spPr>
        <p:txBody>
          <a:bodyPr rtlCol="0">
            <a:noAutofit/>
          </a:bodyPr>
          <a:lstStyle>
            <a:lvl1pPr algn="ctr">
              <a:defRPr sz="2400">
                <a:solidFill>
                  <a:schemeClr val="tx2"/>
                </a:solidFill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 rtl="0"/>
            <a:r>
              <a:rPr lang="en-GB" noProof="0"/>
              <a:t>Add text</a:t>
            </a:r>
          </a:p>
        </p:txBody>
      </p:sp>
      <p:sp>
        <p:nvSpPr>
          <p:cNvPr id="45" name="Text Placeholder 32">
            <a:extLst>
              <a:ext uri="{FF2B5EF4-FFF2-40B4-BE49-F238E27FC236}">
                <a16:creationId xmlns:a16="http://schemas.microsoft.com/office/drawing/2014/main" id="{E39D7B93-907E-435D-A657-DCF26F92750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49040" y="1837944"/>
            <a:ext cx="2560320" cy="419047"/>
          </a:xfrm>
        </p:spPr>
        <p:txBody>
          <a:bodyPr rtlCol="0">
            <a:normAutofit/>
          </a:bodyPr>
          <a:lstStyle>
            <a:lvl1pPr algn="ctr">
              <a:defRPr sz="2000"/>
            </a:lvl1pPr>
          </a:lstStyle>
          <a:p>
            <a:pPr lvl="0" rtl="0"/>
            <a:r>
              <a:rPr lang="en-GB" noProof="0"/>
              <a:t>Add text</a:t>
            </a:r>
          </a:p>
        </p:txBody>
      </p:sp>
      <p:pic>
        <p:nvPicPr>
          <p:cNvPr id="39" name="Graphic 38">
            <a:extLst>
              <a:ext uri="{FF2B5EF4-FFF2-40B4-BE49-F238E27FC236}">
                <a16:creationId xmlns:a16="http://schemas.microsoft.com/office/drawing/2014/main" id="{0EA9CD02-09B3-204C-8C79-BDC98ACBC628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288536" y="6133761"/>
            <a:ext cx="1371600" cy="33867"/>
          </a:xfrm>
          <a:prstGeom prst="rect">
            <a:avLst/>
          </a:prstGeom>
        </p:spPr>
      </p:pic>
      <p:pic>
        <p:nvPicPr>
          <p:cNvPr id="46" name="Graphic 45">
            <a:extLst>
              <a:ext uri="{FF2B5EF4-FFF2-40B4-BE49-F238E27FC236}">
                <a16:creationId xmlns:a16="http://schemas.microsoft.com/office/drawing/2014/main" id="{D6849C06-4809-7445-B720-4AB527FE71EC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0828177">
            <a:off x="7395864" y="5353656"/>
            <a:ext cx="1371600" cy="3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38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1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0597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2" r:id="rId2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None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indent="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None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44">
          <p15:clr>
            <a:srgbClr val="F26B43"/>
          </p15:clr>
        </p15:guide>
        <p15:guide id="2" orient="horz" pos="144">
          <p15:clr>
            <a:srgbClr val="F26B43"/>
          </p15:clr>
        </p15:guide>
        <p15:guide id="3" pos="6192">
          <p15:clr>
            <a:srgbClr val="F26B43"/>
          </p15:clr>
        </p15:guide>
        <p15:guide id="4" orient="horz" pos="47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 descr="Illustration of pencil character with a smiling face">
            <a:extLst>
              <a:ext uri="{FF2B5EF4-FFF2-40B4-BE49-F238E27FC236}">
                <a16:creationId xmlns:a16="http://schemas.microsoft.com/office/drawing/2014/main" id="{4F7B4827-8709-0A47-B46F-DD5365D016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1061058">
            <a:off x="1454088" y="1131392"/>
            <a:ext cx="1018281" cy="1737069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524E263C-0F01-4AD9-A788-208F84AB4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8371" y="1905108"/>
            <a:ext cx="5692154" cy="714285"/>
          </a:xfrm>
        </p:spPr>
        <p:txBody>
          <a:bodyPr rtlCol="0">
            <a:noAutofit/>
          </a:bodyPr>
          <a:lstStyle/>
          <a:p>
            <a:pPr rtl="0"/>
            <a:r>
              <a:rPr lang="en-GB" sz="2800" dirty="0"/>
              <a:t> Proposed meetings and events 2021 / 2022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E27E464-DCA8-EB4D-AA35-DFB17F7BE64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27472" y="1250750"/>
            <a:ext cx="5029200" cy="457200"/>
          </a:xfrm>
        </p:spPr>
        <p:txBody>
          <a:bodyPr rtlCol="0"/>
          <a:lstStyle/>
          <a:p>
            <a:pPr rtl="0"/>
            <a:r>
              <a:rPr lang="en-GB" dirty="0"/>
              <a:t>Friends of South View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44939B-9FCC-3E47-86C2-C8238D6A9D7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29200" y="3218688"/>
            <a:ext cx="2743200" cy="457200"/>
          </a:xfrm>
        </p:spPr>
        <p:txBody>
          <a:bodyPr rtlCol="0"/>
          <a:lstStyle/>
          <a:p>
            <a:pPr algn="r" rtl="0"/>
            <a:r>
              <a:rPr lang="en-GB" sz="1400" dirty="0"/>
              <a:t>3</a:t>
            </a:r>
            <a:r>
              <a:rPr lang="en-GB" sz="1400" baseline="30000" dirty="0"/>
              <a:t>rd</a:t>
            </a:r>
            <a:r>
              <a:rPr lang="en-GB" sz="1400" dirty="0"/>
              <a:t> November 7:30- 8:30 Zoom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BE1385-8392-D24C-9141-89EBA8E3D3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878286" y="3840480"/>
            <a:ext cx="1894114" cy="457200"/>
          </a:xfrm>
        </p:spPr>
        <p:txBody>
          <a:bodyPr rtlCol="0"/>
          <a:lstStyle/>
          <a:p>
            <a:pPr algn="r" rtl="0"/>
            <a:r>
              <a:rPr lang="en-GB" sz="1400" dirty="0"/>
              <a:t>12</a:t>
            </a:r>
            <a:r>
              <a:rPr lang="en-GB" sz="1400" baseline="30000" dirty="0"/>
              <a:t>th</a:t>
            </a:r>
            <a:r>
              <a:rPr lang="en-GB" sz="1400" dirty="0"/>
              <a:t> Jan 6:30-8 School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462D3FB-954B-E24E-B952-90BA932A0E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57652" y="4471416"/>
            <a:ext cx="2214748" cy="457200"/>
          </a:xfrm>
        </p:spPr>
        <p:txBody>
          <a:bodyPr rtlCol="0"/>
          <a:lstStyle/>
          <a:p>
            <a:pPr algn="r" rtl="0"/>
            <a:r>
              <a:rPr lang="en-GB" sz="1200" dirty="0"/>
              <a:t>16</a:t>
            </a:r>
            <a:r>
              <a:rPr lang="en-GB" sz="1200" baseline="30000" dirty="0"/>
              <a:t>Th</a:t>
            </a:r>
            <a:r>
              <a:rPr lang="en-GB" sz="1200" dirty="0"/>
              <a:t> March 7:30- 8:30 Zoom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3A0FE38-F24E-1B47-918C-C2133EB109A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557650" y="5074920"/>
            <a:ext cx="2214749" cy="457200"/>
          </a:xfrm>
        </p:spPr>
        <p:txBody>
          <a:bodyPr rtlCol="0"/>
          <a:lstStyle/>
          <a:p>
            <a:pPr algn="r" rtl="0"/>
            <a:r>
              <a:rPr lang="en-GB" sz="1400" dirty="0"/>
              <a:t>18</a:t>
            </a:r>
            <a:r>
              <a:rPr lang="en-GB" sz="1400" baseline="30000" dirty="0"/>
              <a:t>TH</a:t>
            </a:r>
            <a:r>
              <a:rPr lang="en-GB" sz="1400" dirty="0"/>
              <a:t> May 6:30-7:30 School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185FDCE-EAD1-5446-9159-C3FD7BCCCCB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47656" y="5715000"/>
            <a:ext cx="2024743" cy="457200"/>
          </a:xfrm>
        </p:spPr>
        <p:txBody>
          <a:bodyPr rtlCol="0"/>
          <a:lstStyle/>
          <a:p>
            <a:pPr algn="r" rtl="0"/>
            <a:r>
              <a:rPr lang="en-GB" sz="1400" dirty="0"/>
              <a:t>5</a:t>
            </a:r>
            <a:r>
              <a:rPr lang="en-GB" sz="1400" baseline="30000" dirty="0"/>
              <a:t>th</a:t>
            </a:r>
            <a:r>
              <a:rPr lang="en-GB" sz="1400" dirty="0"/>
              <a:t> July 6:30-7:30 Zoom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3D59AE-11DF-1C4F-8099-BAF574451014}"/>
              </a:ext>
            </a:extLst>
          </p:cNvPr>
          <p:cNvSpPr txBox="1"/>
          <p:nvPr/>
        </p:nvSpPr>
        <p:spPr>
          <a:xfrm>
            <a:off x="2105733" y="3013710"/>
            <a:ext cx="2514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21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St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Oct - Disco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rd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Dec – Christmas Fair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11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Feb – Disco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25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March – Mothers Day stall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31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st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March – Easter egg competition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17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June – Fathers Day stall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17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June – Circus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24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June – Sports Day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28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June – New intake refreshments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July – Music evening refreshments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12</a:t>
            </a:r>
            <a:r>
              <a:rPr lang="en-US" sz="1400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July – 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</a:rPr>
              <a:t>Yr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6 presentation evening</a:t>
            </a:r>
          </a:p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15th July – </a:t>
            </a:r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</a:rPr>
              <a:t>Yr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 6 leavers trip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2AD91A-43F7-3D43-867B-E0001AD2DDDE}"/>
              </a:ext>
            </a:extLst>
          </p:cNvPr>
          <p:cNvSpPr txBox="1"/>
          <p:nvPr/>
        </p:nvSpPr>
        <p:spPr>
          <a:xfrm rot="16200000">
            <a:off x="1234078" y="4349926"/>
            <a:ext cx="1088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EVENTS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A5AFAA-E5CC-D04D-80C7-59E4D767ED6F}"/>
              </a:ext>
            </a:extLst>
          </p:cNvPr>
          <p:cNvSpPr txBox="1"/>
          <p:nvPr/>
        </p:nvSpPr>
        <p:spPr>
          <a:xfrm rot="16200000">
            <a:off x="7352285" y="4381995"/>
            <a:ext cx="1336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MEETINGS</a:t>
            </a:r>
          </a:p>
        </p:txBody>
      </p:sp>
    </p:spTree>
    <p:extLst>
      <p:ext uri="{BB962C8B-B14F-4D97-AF65-F5344CB8AC3E}">
        <p14:creationId xmlns:p14="http://schemas.microsoft.com/office/powerpoint/2010/main" val="982469792"/>
      </p:ext>
    </p:extLst>
  </p:cSld>
  <p:clrMapOvr>
    <a:masterClrMapping/>
  </p:clrMapOvr>
</p:sld>
</file>

<file path=ppt/theme/theme1.xml><?xml version="1.0" encoding="utf-8"?>
<a:theme xmlns:a="http://schemas.openxmlformats.org/drawingml/2006/main" name="Secondary">
  <a:themeElements>
    <a:clrScheme name="Custom 12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Elementary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6870321_TF33600810_Win32" id="{C16118C9-BCAE-4055-9723-2424B2BE1289}" vid="{05EE1DF0-7127-4C87-9174-882F0FFE83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01ECCB1-5CA9-4F89-9EFC-AE888E928E70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70CC412-9C71-4939-BF6B-4F0BA09EA1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7895CB-A0E1-4FF2-B760-22F50D121A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0DF301-1170-4031-A998-B82F8558666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Secondary</Template>
  <TotalTime>28</TotalTime>
  <Words>103</Words>
  <Application>Microsoft Macintosh PowerPoint</Application>
  <PresentationFormat>Custom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Kristen ITC</vt:lpstr>
      <vt:lpstr>Quire Sans</vt:lpstr>
      <vt:lpstr>Secondary</vt:lpstr>
      <vt:lpstr> Proposed meetings and events 2021 / 2022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Proposed meetings and events 2021 / 2022</dc:title>
  <dc:creator>Chris Young</dc:creator>
  <cp:lastModifiedBy>Chris Young</cp:lastModifiedBy>
  <cp:revision>1</cp:revision>
  <dcterms:created xsi:type="dcterms:W3CDTF">2021-09-19T14:29:31Z</dcterms:created>
  <dcterms:modified xsi:type="dcterms:W3CDTF">2021-09-19T14:57:35Z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